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1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13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83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070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8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5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2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54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72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B7D8-99C4-4313-B951-94E4E636983D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9DFE6-3F4F-49F4-93A8-33535F1D2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7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208.69.122.229/wp-content/uploads/2012/02/FLHverbfortunetel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505450" cy="412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0" y="-1"/>
            <a:ext cx="5041900" cy="3781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8634" t="10835"/>
          <a:stretch/>
        </p:blipFill>
        <p:spPr>
          <a:xfrm>
            <a:off x="3390899" y="3095626"/>
            <a:ext cx="5140325" cy="3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9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img.auctiva.com/imgdata/1/8/9/6/9/5/3/webimg/739398460_tp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029" b="37324"/>
          <a:stretch/>
        </p:blipFill>
        <p:spPr bwMode="auto">
          <a:xfrm>
            <a:off x="2230437" y="853798"/>
            <a:ext cx="2839857" cy="36350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http://img.auctiva.com/imgdata/1/8/9/6/9/5/3/webimg/739398460_tp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0" t="20339" r="17033" b="39414"/>
          <a:stretch/>
        </p:blipFill>
        <p:spPr bwMode="auto">
          <a:xfrm>
            <a:off x="5117125" y="2334487"/>
            <a:ext cx="1296988" cy="2333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6638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cdn.toonvectors.com/images/2/23819/toonvectors-23819-1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1288097"/>
            <a:ext cx="3160077" cy="3160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208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290" y="1376551"/>
            <a:ext cx="3299460" cy="3839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4034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mages.clipartpanda.com/clipart-house-house-with-garage-clip-artcodys-house-clip-art---vector-clip-art-online-royalty-free-uwfelrit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852" y="1181101"/>
            <a:ext cx="4799046" cy="3172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://images.clipartpanda.com/boys-20clip-20art-happy_little_boy_stick_kid_0515-1003-3016-3508_SMU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171" y="3678073"/>
            <a:ext cx="875902" cy="1162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2702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mages.clipartof.com/thumbnails/441287-Royalty-Free-RF-Clip-Art-Illustration-Of-A-Cartoon-Mean-Bully-Boy-Walking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8"/>
          <a:stretch/>
        </p:blipFill>
        <p:spPr bwMode="auto">
          <a:xfrm>
            <a:off x="4752975" y="2001871"/>
            <a:ext cx="2301875" cy="2755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8049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cdn.toonvectors.com/images/2/23819/toonvectors-23819-1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6" y="1850072"/>
            <a:ext cx="3531552" cy="35315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loud Callout 3"/>
          <p:cNvSpPr/>
          <p:nvPr/>
        </p:nvSpPr>
        <p:spPr>
          <a:xfrm>
            <a:off x="6753225" y="228600"/>
            <a:ext cx="3771900" cy="2286000"/>
          </a:xfrm>
          <a:prstGeom prst="cloudCallout">
            <a:avLst>
              <a:gd name="adj1" fmla="val -64520"/>
              <a:gd name="adj2" fmla="val 4291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ttp://images.clipartof.com/thumbnails/441287-Royalty-Free-RF-Clip-Art-Illustration-Of-A-Cartoon-Mean-Bully-Boy-Walking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8"/>
          <a:stretch/>
        </p:blipFill>
        <p:spPr bwMode="auto">
          <a:xfrm>
            <a:off x="7886700" y="615173"/>
            <a:ext cx="1323975" cy="15128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3151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2016-02-25T17:10:49Z</dcterms:created>
  <dcterms:modified xsi:type="dcterms:W3CDTF">2016-02-25T17:32:40Z</dcterms:modified>
</cp:coreProperties>
</file>